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3887-E6AC-45F9-BCD2-B1D38D0129F6}" type="datetimeFigureOut">
              <a:rPr lang="da-DK" smtClean="0"/>
              <a:t>09-04-2010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1DF45-BD83-4365-9D25-9C0EAB8E994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3887-E6AC-45F9-BCD2-B1D38D0129F6}" type="datetimeFigureOut">
              <a:rPr lang="da-DK" smtClean="0"/>
              <a:t>09-04-2010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1DF45-BD83-4365-9D25-9C0EAB8E994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3887-E6AC-45F9-BCD2-B1D38D0129F6}" type="datetimeFigureOut">
              <a:rPr lang="da-DK" smtClean="0"/>
              <a:t>09-04-2010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1DF45-BD83-4365-9D25-9C0EAB8E994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3887-E6AC-45F9-BCD2-B1D38D0129F6}" type="datetimeFigureOut">
              <a:rPr lang="da-DK" smtClean="0"/>
              <a:t>09-04-2010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1DF45-BD83-4365-9D25-9C0EAB8E994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3887-E6AC-45F9-BCD2-B1D38D0129F6}" type="datetimeFigureOut">
              <a:rPr lang="da-DK" smtClean="0"/>
              <a:t>09-04-2010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1DF45-BD83-4365-9D25-9C0EAB8E994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3887-E6AC-45F9-BCD2-B1D38D0129F6}" type="datetimeFigureOut">
              <a:rPr lang="da-DK" smtClean="0"/>
              <a:t>09-04-2010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1DF45-BD83-4365-9D25-9C0EAB8E994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3887-E6AC-45F9-BCD2-B1D38D0129F6}" type="datetimeFigureOut">
              <a:rPr lang="da-DK" smtClean="0"/>
              <a:t>09-04-2010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1DF45-BD83-4365-9D25-9C0EAB8E994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3887-E6AC-45F9-BCD2-B1D38D0129F6}" type="datetimeFigureOut">
              <a:rPr lang="da-DK" smtClean="0"/>
              <a:t>09-04-2010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1DF45-BD83-4365-9D25-9C0EAB8E994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3887-E6AC-45F9-BCD2-B1D38D0129F6}" type="datetimeFigureOut">
              <a:rPr lang="da-DK" smtClean="0"/>
              <a:t>09-04-2010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1DF45-BD83-4365-9D25-9C0EAB8E994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3887-E6AC-45F9-BCD2-B1D38D0129F6}" type="datetimeFigureOut">
              <a:rPr lang="da-DK" smtClean="0"/>
              <a:t>09-04-2010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1DF45-BD83-4365-9D25-9C0EAB8E994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3887-E6AC-45F9-BCD2-B1D38D0129F6}" type="datetimeFigureOut">
              <a:rPr lang="da-DK" smtClean="0"/>
              <a:t>09-04-2010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1DF45-BD83-4365-9D25-9C0EAB8E994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3887-E6AC-45F9-BCD2-B1D38D0129F6}" type="datetimeFigureOut">
              <a:rPr lang="da-DK" smtClean="0"/>
              <a:t>09-04-2010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1DF45-BD83-4365-9D25-9C0EAB8E994A}" type="slidenum">
              <a:rPr lang="da-DK" smtClean="0"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TEEEST SLIDE#1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For </a:t>
            </a:r>
            <a:r>
              <a:rPr lang="da-DK" smtClean="0"/>
              <a:t>de hardcore ..!</a:t>
            </a:r>
            <a:endParaRPr lang="da-DK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Skærmshow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</vt:i4>
      </vt:variant>
    </vt:vector>
  </HeadingPairs>
  <TitlesOfParts>
    <vt:vector size="2" baseType="lpstr">
      <vt:lpstr>Kontortema</vt:lpstr>
      <vt:lpstr>TEEEST SLIDE#1</vt:lpstr>
    </vt:vector>
  </TitlesOfParts>
  <Company>TSDESIGN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TEEEST SLIDE#1</dc:title>
  <dc:creator>Torben</dc:creator>
  <cp:lastModifiedBy>Torben</cp:lastModifiedBy>
  <cp:revision>1</cp:revision>
  <dcterms:created xsi:type="dcterms:W3CDTF">2010-04-09T08:06:03Z</dcterms:created>
  <dcterms:modified xsi:type="dcterms:W3CDTF">2010-04-09T08:06:44Z</dcterms:modified>
</cp:coreProperties>
</file>